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media/image2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690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7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400" y="1813600"/>
            <a:ext cx="9847200" cy="29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90000" y="4498400"/>
            <a:ext cx="5812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092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120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10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2810400" y="2120500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1719600" y="2511900"/>
            <a:ext cx="1017200" cy="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810400" y="281329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7557200" y="2120500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6405733" y="2511900"/>
            <a:ext cx="1017200" cy="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7557200" y="281329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/>
          </p:nvPr>
        </p:nvSpPr>
        <p:spPr>
          <a:xfrm>
            <a:off x="2810400" y="45063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1719600" y="4762851"/>
            <a:ext cx="1017200" cy="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2810400" y="5199164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>
            <a:off x="7557200" y="45063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405733" y="4762851"/>
            <a:ext cx="1017200" cy="7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7557200" y="5199164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559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398567" y="4320400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756967" y="1888933"/>
            <a:ext cx="57268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4044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1468000" y="4347889"/>
            <a:ext cx="4799600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1468000" y="1404233"/>
            <a:ext cx="51508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7519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1924217" y="41884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2"/>
          </p:nvPr>
        </p:nvSpPr>
        <p:spPr>
          <a:xfrm>
            <a:off x="6390984" y="4188433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3"/>
          </p:nvPr>
        </p:nvSpPr>
        <p:spPr>
          <a:xfrm>
            <a:off x="2230817" y="4905533"/>
            <a:ext cx="3263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4"/>
          </p:nvPr>
        </p:nvSpPr>
        <p:spPr>
          <a:xfrm>
            <a:off x="6697595" y="4905533"/>
            <a:ext cx="32636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460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960000" y="35358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960000" y="4228712"/>
            <a:ext cx="31152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/>
          </p:nvPr>
        </p:nvSpPr>
        <p:spPr>
          <a:xfrm>
            <a:off x="4538400" y="35358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3"/>
          </p:nvPr>
        </p:nvSpPr>
        <p:spPr>
          <a:xfrm>
            <a:off x="4538400" y="4228712"/>
            <a:ext cx="31152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4"/>
          </p:nvPr>
        </p:nvSpPr>
        <p:spPr>
          <a:xfrm>
            <a:off x="8116800" y="35358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5"/>
          </p:nvPr>
        </p:nvSpPr>
        <p:spPr>
          <a:xfrm>
            <a:off x="8116800" y="4228712"/>
            <a:ext cx="31152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2548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5056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0940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459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380000" y="3109367"/>
            <a:ext cx="743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47896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189233" y="4481033"/>
            <a:ext cx="58136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982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34877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960000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960000" y="4820231"/>
            <a:ext cx="3115200" cy="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 idx="2"/>
          </p:nvPr>
        </p:nvSpPr>
        <p:spPr>
          <a:xfrm>
            <a:off x="4538400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3"/>
          </p:nvPr>
        </p:nvSpPr>
        <p:spPr>
          <a:xfrm>
            <a:off x="4538400" y="4820231"/>
            <a:ext cx="3115200" cy="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4"/>
          </p:nvPr>
        </p:nvSpPr>
        <p:spPr>
          <a:xfrm>
            <a:off x="8116800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ubTitle" idx="5"/>
          </p:nvPr>
        </p:nvSpPr>
        <p:spPr>
          <a:xfrm>
            <a:off x="8116800" y="4820231"/>
            <a:ext cx="3115200" cy="9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7404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1594484" y="29131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1594500" y="1975351"/>
            <a:ext cx="3822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title" idx="2"/>
          </p:nvPr>
        </p:nvSpPr>
        <p:spPr>
          <a:xfrm>
            <a:off x="6774724" y="29131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ubTitle" idx="3"/>
          </p:nvPr>
        </p:nvSpPr>
        <p:spPr>
          <a:xfrm>
            <a:off x="6774736" y="1975351"/>
            <a:ext cx="3822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title" idx="4"/>
          </p:nvPr>
        </p:nvSpPr>
        <p:spPr>
          <a:xfrm>
            <a:off x="1594484" y="51291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5"/>
          </p:nvPr>
        </p:nvSpPr>
        <p:spPr>
          <a:xfrm>
            <a:off x="1594500" y="4191433"/>
            <a:ext cx="3822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title" idx="6"/>
          </p:nvPr>
        </p:nvSpPr>
        <p:spPr>
          <a:xfrm>
            <a:off x="6774724" y="51291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7"/>
          </p:nvPr>
        </p:nvSpPr>
        <p:spPr>
          <a:xfrm>
            <a:off x="6774736" y="4191433"/>
            <a:ext cx="38228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1530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896911" y="2161015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896911" y="272372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title" idx="2"/>
          </p:nvPr>
        </p:nvSpPr>
        <p:spPr>
          <a:xfrm>
            <a:off x="4479395" y="2161015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ubTitle" idx="3"/>
          </p:nvPr>
        </p:nvSpPr>
        <p:spPr>
          <a:xfrm>
            <a:off x="4479395" y="272372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title" idx="4"/>
          </p:nvPr>
        </p:nvSpPr>
        <p:spPr>
          <a:xfrm>
            <a:off x="896911" y="4580224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ubTitle" idx="5"/>
          </p:nvPr>
        </p:nvSpPr>
        <p:spPr>
          <a:xfrm>
            <a:off x="896911" y="514293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 idx="6"/>
          </p:nvPr>
        </p:nvSpPr>
        <p:spPr>
          <a:xfrm>
            <a:off x="4479395" y="4580224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ubTitle" idx="7"/>
          </p:nvPr>
        </p:nvSpPr>
        <p:spPr>
          <a:xfrm>
            <a:off x="4479395" y="514293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 idx="8"/>
          </p:nvPr>
        </p:nvSpPr>
        <p:spPr>
          <a:xfrm>
            <a:off x="8061889" y="2161015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9"/>
          </p:nvPr>
        </p:nvSpPr>
        <p:spPr>
          <a:xfrm>
            <a:off x="8061889" y="272372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title" idx="13"/>
          </p:nvPr>
        </p:nvSpPr>
        <p:spPr>
          <a:xfrm>
            <a:off x="8061889" y="4580224"/>
            <a:ext cx="323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14"/>
          </p:nvPr>
        </p:nvSpPr>
        <p:spPr>
          <a:xfrm>
            <a:off x="8061889" y="5142933"/>
            <a:ext cx="323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0665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 hasCustomPrompt="1"/>
          </p:nvPr>
        </p:nvSpPr>
        <p:spPr>
          <a:xfrm>
            <a:off x="2726951" y="2850183"/>
            <a:ext cx="1999200" cy="1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7" name="Google Shape;117;p25"/>
          <p:cNvSpPr txBox="1">
            <a:spLocks noGrp="1"/>
          </p:cNvSpPr>
          <p:nvPr>
            <p:ph type="subTitle" idx="1"/>
          </p:nvPr>
        </p:nvSpPr>
        <p:spPr>
          <a:xfrm>
            <a:off x="6573051" y="4882467"/>
            <a:ext cx="3784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title" idx="2" hasCustomPrompt="1"/>
          </p:nvPr>
        </p:nvSpPr>
        <p:spPr>
          <a:xfrm>
            <a:off x="7465851" y="2850183"/>
            <a:ext cx="1999200" cy="13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>
            <a:spLocks noGrp="1"/>
          </p:cNvSpPr>
          <p:nvPr>
            <p:ph type="subTitle" idx="3"/>
          </p:nvPr>
        </p:nvSpPr>
        <p:spPr>
          <a:xfrm>
            <a:off x="1834151" y="4882467"/>
            <a:ext cx="3784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title" idx="4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0017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ctrTitle"/>
          </p:nvPr>
        </p:nvSpPr>
        <p:spPr>
          <a:xfrm>
            <a:off x="3239933" y="893100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"/>
          </p:nvPr>
        </p:nvSpPr>
        <p:spPr>
          <a:xfrm>
            <a:off x="3233433" y="2272733"/>
            <a:ext cx="5725200" cy="1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4" name="Google Shape;124;p26"/>
          <p:cNvSpPr txBox="1"/>
          <p:nvPr/>
        </p:nvSpPr>
        <p:spPr>
          <a:xfrm>
            <a:off x="2950200" y="473960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33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33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333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069858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98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937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5081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6891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721017" y="35542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6594184" y="35542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hasadith"/>
              <a:buNone/>
              <a:defRPr sz="3333" b="1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721017" y="43729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6594184" y="43729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748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239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960000" y="1634367"/>
            <a:ext cx="677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960000" y="2679233"/>
            <a:ext cx="7303600" cy="2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04937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620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960000" y="1878433"/>
            <a:ext cx="5779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960000" y="3186867"/>
            <a:ext cx="53732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272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-37633" y="0"/>
            <a:ext cx="12229600" cy="6858000"/>
          </a:xfrm>
          <a:prstGeom prst="rect">
            <a:avLst/>
          </a:prstGeom>
          <a:gradFill>
            <a:gsLst>
              <a:gs pos="0">
                <a:srgbClr val="23193E">
                  <a:alpha val="60000"/>
                </a:srgbClr>
              </a:gs>
              <a:gs pos="24000">
                <a:srgbClr val="23193E">
                  <a:alpha val="35686"/>
                </a:srgbClr>
              </a:gs>
              <a:gs pos="46000">
                <a:srgbClr val="19343E">
                  <a:alpha val="18039"/>
                </a:srgbClr>
              </a:gs>
              <a:gs pos="75000">
                <a:srgbClr val="FFFFFF">
                  <a:alpha val="0"/>
                </a:srgbClr>
              </a:gs>
              <a:gs pos="100000">
                <a:srgbClr val="CF4E8B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3122500" y="823733"/>
            <a:ext cx="8358400" cy="1990800"/>
          </a:xfrm>
          <a:prstGeom prst="rect">
            <a:avLst/>
          </a:prstGeom>
          <a:effectLst>
            <a:outerShdw blurRad="1157288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631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hasadith"/>
              <a:buNone/>
              <a:defRPr sz="3500" b="1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9877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2017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1759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6D9D9C-0E8F-4A70-A4DE-8E1592850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Inserire nome creativo per il progetto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7A2AF57-1D2A-4C83-9630-5D34E5103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7483" y="5766000"/>
            <a:ext cx="6997031" cy="546000"/>
          </a:xfrm>
        </p:spPr>
        <p:txBody>
          <a:bodyPr/>
          <a:lstStyle/>
          <a:p>
            <a:r>
              <a:rPr lang="it-IT" dirty="0"/>
              <a:t>Baccaglini Christian, Consonni Cristian, </a:t>
            </a:r>
            <a:r>
              <a:rPr lang="it-IT" dirty="0" err="1"/>
              <a:t>Mornatta</a:t>
            </a:r>
            <a:r>
              <a:rPr lang="it-IT" dirty="0"/>
              <a:t> Samuele, Paci Emanuele, Russo Edoardo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C3770A90-9F53-420E-8C25-00A8794EDAC8}"/>
              </a:ext>
            </a:extLst>
          </p:cNvPr>
          <p:cNvSpPr txBox="1">
            <a:spLocks/>
          </p:cNvSpPr>
          <p:nvPr/>
        </p:nvSpPr>
        <p:spPr>
          <a:xfrm>
            <a:off x="3189999" y="6312000"/>
            <a:ext cx="58120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2267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2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 sz="1800" dirty="0">
                <a:solidFill>
                  <a:schemeClr val="bg1">
                    <a:lumMod val="65000"/>
                  </a:schemeClr>
                </a:solidFill>
              </a:rPr>
              <a:t>5B Informatica 2021/22</a:t>
            </a:r>
          </a:p>
        </p:txBody>
      </p:sp>
    </p:spTree>
    <p:extLst>
      <p:ext uri="{BB962C8B-B14F-4D97-AF65-F5344CB8AC3E}">
        <p14:creationId xmlns:p14="http://schemas.microsoft.com/office/powerpoint/2010/main" val="22023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36E45B-C74F-485E-8B3C-1485AA76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8000" dirty="0">
                <a:solidFill>
                  <a:srgbClr val="008184"/>
                </a:solidFill>
              </a:rPr>
              <a:t>ARDUINO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A5B8498-9008-4730-892C-919FFA12FA5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636939" y="1478967"/>
            <a:ext cx="6918122" cy="1122400"/>
          </a:xfrm>
        </p:spPr>
        <p:txBody>
          <a:bodyPr/>
          <a:lstStyle/>
          <a:p>
            <a:r>
              <a:rPr lang="it-IT" sz="4800" dirty="0"/>
              <a:t>Prima parte: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0B36AB1-2C85-45AB-9667-84055B5BD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92" y="3799216"/>
            <a:ext cx="3345208" cy="26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1224FF-90CE-48C4-9909-A41FF3AA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000" dirty="0"/>
              <a:t>Vogliamo creare, con Arduino, un cubo interattivo:</a:t>
            </a:r>
            <a:br>
              <a:rPr lang="it-IT" sz="2000" dirty="0"/>
            </a:br>
            <a:r>
              <a:rPr lang="it-IT" sz="2000" dirty="0"/>
              <a:t>selezionando una faccia del cubo scegli un livello che dovrai completare sul pc,</a:t>
            </a:r>
            <a:br>
              <a:rPr lang="it-IT" sz="2000" dirty="0"/>
            </a:br>
            <a:r>
              <a:rPr lang="it-IT" sz="2000" dirty="0"/>
              <a:t>una volta finito il gioco la faccia scelta si accenderà.</a:t>
            </a:r>
            <a:br>
              <a:rPr lang="it-IT" sz="2000" dirty="0"/>
            </a:br>
            <a:r>
              <a:rPr lang="it-IT" sz="2000" dirty="0"/>
              <a:t>Dovrai illuminare le 5 facce prima di accedere al misterioso tesoro che si cela all’interno del cubo.</a:t>
            </a:r>
          </a:p>
        </p:txBody>
      </p:sp>
    </p:spTree>
    <p:extLst>
      <p:ext uri="{BB962C8B-B14F-4D97-AF65-F5344CB8AC3E}">
        <p14:creationId xmlns:p14="http://schemas.microsoft.com/office/powerpoint/2010/main" val="23456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EE6C5-9FB7-4981-8A46-7A6CBC4B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Unity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26C462A-9143-4251-A8FD-BCE1B221DCE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019300" y="1478967"/>
            <a:ext cx="8153400" cy="1122400"/>
          </a:xfrm>
        </p:spPr>
        <p:txBody>
          <a:bodyPr/>
          <a:lstStyle/>
          <a:p>
            <a:r>
              <a:rPr lang="it-IT" dirty="0"/>
              <a:t>Seconda parte: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FE2E4D3-D3B8-46C7-94E9-FEED33FA8F70}"/>
              </a:ext>
            </a:extLst>
          </p:cNvPr>
          <p:cNvSpPr/>
          <p:nvPr/>
        </p:nvSpPr>
        <p:spPr>
          <a:xfrm rot="20974323">
            <a:off x="1712833" y="3988614"/>
            <a:ext cx="2419350" cy="21499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oggetto da esterni&#10;&#10;Descrizione generata automaticamente">
            <a:extLst>
              <a:ext uri="{FF2B5EF4-FFF2-40B4-BE49-F238E27FC236}">
                <a16:creationId xmlns:a16="http://schemas.microsoft.com/office/drawing/2014/main" id="{EDFEE17A-B264-403B-AC6C-50D97705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323">
            <a:off x="2060399" y="4201496"/>
            <a:ext cx="1724217" cy="17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5E41D1-C0AE-4FD7-B0EE-06990A14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000" dirty="0"/>
              <a:t>Con </a:t>
            </a:r>
            <a:r>
              <a:rPr lang="it-IT" sz="2000" dirty="0" err="1"/>
              <a:t>Unity</a:t>
            </a:r>
            <a:r>
              <a:rPr lang="it-IT" sz="2000" dirty="0"/>
              <a:t> vogliamo creare 5 brevi livelli che dovrai superare per ottenere il tesoro.</a:t>
            </a:r>
            <a:br>
              <a:rPr lang="it-IT" sz="2000" dirty="0"/>
            </a:br>
            <a:r>
              <a:rPr lang="it-IT" sz="2000" dirty="0"/>
              <a:t>Sarai tu stesso ad affrontare le difficoltà, in prima persona, grazie al nostro eccezionale lavoro.</a:t>
            </a:r>
            <a:br>
              <a:rPr lang="it-IT" sz="2000" dirty="0"/>
            </a:br>
            <a:r>
              <a:rPr lang="it-IT" sz="2000" dirty="0"/>
              <a:t>Ecco la lista dei vari livelli: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C51A90-433C-45BC-8D42-8C9F7A2CA10D}"/>
              </a:ext>
            </a:extLst>
          </p:cNvPr>
          <p:cNvSpPr txBox="1"/>
          <p:nvPr/>
        </p:nvSpPr>
        <p:spPr>
          <a:xfrm>
            <a:off x="2181225" y="4553165"/>
            <a:ext cx="52673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Locked</a:t>
            </a:r>
            <a:endParaRPr lang="it-IT" sz="2000" b="1" dirty="0">
              <a:solidFill>
                <a:schemeClr val="bg1"/>
              </a:solidFill>
              <a:latin typeface="Thasadith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bg1"/>
                </a:solidFill>
                <a:latin typeface="Thasadith"/>
              </a:rPr>
              <a:t>Lost in Creta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Hold</a:t>
            </a:r>
            <a:r>
              <a:rPr lang="it-IT" sz="2000" b="1" dirty="0">
                <a:solidFill>
                  <a:schemeClr val="bg1"/>
                </a:solidFill>
                <a:latin typeface="Thasadith"/>
              </a:rPr>
              <a:t> the line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bg1"/>
                </a:solidFill>
                <a:latin typeface="Thasadith"/>
              </a:rPr>
              <a:t>Simon </a:t>
            </a: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sais</a:t>
            </a:r>
            <a:endParaRPr lang="it-IT" sz="2000" b="1" dirty="0">
              <a:solidFill>
                <a:schemeClr val="bg1"/>
              </a:solidFill>
              <a:latin typeface="Thasadith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bg1"/>
                </a:solidFill>
                <a:latin typeface="Thasadith"/>
              </a:rPr>
              <a:t>The </a:t>
            </a: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fifth</a:t>
            </a:r>
            <a:r>
              <a:rPr lang="it-IT" sz="2000" b="1" dirty="0">
                <a:solidFill>
                  <a:schemeClr val="bg1"/>
                </a:solidFill>
                <a:latin typeface="Thasadith"/>
              </a:rPr>
              <a:t> </a:t>
            </a:r>
            <a:r>
              <a:rPr lang="it-IT" sz="2000" b="1" dirty="0" err="1">
                <a:solidFill>
                  <a:schemeClr val="bg1"/>
                </a:solidFill>
                <a:latin typeface="Thasadith"/>
              </a:rPr>
              <a:t>level</a:t>
            </a:r>
            <a:endParaRPr lang="it-IT" sz="2000" b="1" dirty="0">
              <a:solidFill>
                <a:schemeClr val="bg1"/>
              </a:solidFill>
              <a:latin typeface="Thasadith"/>
            </a:endParaRPr>
          </a:p>
        </p:txBody>
      </p:sp>
    </p:spTree>
    <p:extLst>
      <p:ext uri="{BB962C8B-B14F-4D97-AF65-F5344CB8AC3E}">
        <p14:creationId xmlns:p14="http://schemas.microsoft.com/office/powerpoint/2010/main" val="307931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euron Functions Breakthrough by Slidesgo">
  <a:themeElements>
    <a:clrScheme name="Simple Light">
      <a:dk1>
        <a:srgbClr val="190236"/>
      </a:dk1>
      <a:lt1>
        <a:srgbClr val="FFFFFF"/>
      </a:lt1>
      <a:dk2>
        <a:srgbClr val="9139B2"/>
      </a:dk2>
      <a:lt2>
        <a:srgbClr val="8F336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Neuron Functions Breakthrough by Slidesgo</Template>
  <TotalTime>77</TotalTime>
  <Words>141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5</vt:i4>
      </vt:variant>
    </vt:vector>
  </HeadingPairs>
  <TitlesOfParts>
    <vt:vector size="14" baseType="lpstr">
      <vt:lpstr>Arial</vt:lpstr>
      <vt:lpstr>Nunito</vt:lpstr>
      <vt:lpstr>Proxima Nova</vt:lpstr>
      <vt:lpstr>Proxima Nova Semibold</vt:lpstr>
      <vt:lpstr>Thasadith</vt:lpstr>
      <vt:lpstr>Wingdings</vt:lpstr>
      <vt:lpstr>Neuron Functions Breakthrough by Slidesgo</vt:lpstr>
      <vt:lpstr>Slidesgo Final Pages</vt:lpstr>
      <vt:lpstr>1_Slidesgo Final Pages</vt:lpstr>
      <vt:lpstr>Inserire nome creativo per il progetto</vt:lpstr>
      <vt:lpstr>ARDUINO</vt:lpstr>
      <vt:lpstr>Vogliamo creare, con Arduino, un cubo interattivo: selezionando una faccia del cubo scegli un livello che dovrai completare sul pc, una volta finito il gioco la faccia scelta si accenderà. Dovrai illuminare le 5 facce prima di accedere al misterioso tesoro che si cela all’interno del cubo.</vt:lpstr>
      <vt:lpstr>Unity</vt:lpstr>
      <vt:lpstr>Con Unity vogliamo creare 5 brevi livelli che dovrai superare per ottenere il tesoro. Sarai tu stesso ad affrontare le difficoltà, in prima persona, grazie al nostro eccezionale lavoro. Ecco la lista dei vari livelli: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Inserire nome creativo per il progetto</dc:title>
  <dc:creator>Emanuele Paci</dc:creator>
  <cp:lastModifiedBy>Emanuele Paci</cp:lastModifiedBy>
  <cp:revision>3</cp:revision>
  <dcterms:created xsi:type="dcterms:W3CDTF">2021-09-29T19:58:09Z</dcterms:created>
  <dcterms:modified xsi:type="dcterms:W3CDTF">2021-09-29T21:16:48Z</dcterms:modified>
</cp:coreProperties>
</file>